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media/image4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6" r:id="rId3"/>
    <p:sldId id="287" r:id="rId4"/>
    <p:sldId id="288" r:id="rId5"/>
    <p:sldId id="289" r:id="rId6"/>
    <p:sldId id="293" r:id="rId7"/>
    <p:sldId id="303" r:id="rId8"/>
    <p:sldId id="297" r:id="rId9"/>
    <p:sldId id="298" r:id="rId10"/>
    <p:sldId id="299" r:id="rId11"/>
    <p:sldId id="277" r:id="rId12"/>
    <p:sldId id="285" r:id="rId13"/>
    <p:sldId id="295" r:id="rId14"/>
    <p:sldId id="296" r:id="rId15"/>
    <p:sldId id="284" r:id="rId16"/>
    <p:sldId id="283" r:id="rId17"/>
    <p:sldId id="291" r:id="rId18"/>
    <p:sldId id="290" r:id="rId19"/>
    <p:sldId id="280" r:id="rId20"/>
    <p:sldId id="292" r:id="rId21"/>
    <p:sldId id="304" r:id="rId22"/>
    <p:sldId id="294" r:id="rId23"/>
  </p:sldIdLst>
  <p:sldSz cx="12192000" cy="6858000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>
      <p:cViewPr varScale="1">
        <p:scale>
          <a:sx n="60" d="100"/>
          <a:sy n="60" d="100"/>
        </p:scale>
        <p:origin x="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09T15:19:22.993" idx="1">
    <p:pos x="7680" y="0"/>
    <p:text/>
    <p:extLst>
      <p:ext uri="{C676402C-5697-4E1C-873F-D02D1690AC5C}">
        <p15:threadingInfo xmlns:p15="http://schemas.microsoft.com/office/powerpoint/2012/main" timeZoneBias="-480"/>
      </p:ext>
    </p:extLst>
  </p:cm>
  <p:cm authorId="1" dt="2021-07-09T15:19:27.703" idx="2">
    <p:pos x="7816" y="136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CBEB8A-466B-4337-99E1-B27B91585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5A03563-AFCB-4062-AEA0-536758F29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33FEDE-171A-42A4-B295-09E28CEF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693E-EFAE-4A15-A7F0-83D00F885E76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B99B04-55BC-4685-8720-42AEB153B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594362-8153-4659-9CDF-51C7B8668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31AA-FBF6-444F-A361-3972F8536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3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98170-28F6-4B5D-8497-23A48E8A1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8D60E35-15F2-4581-9957-B81D260A5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996965-EA02-4875-B5DB-4C9D00BD8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693E-EFAE-4A15-A7F0-83D00F885E76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A24A01-6699-40F3-8FD3-562801E3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AF66F9-3D79-47BC-BC58-CDE63C2E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31AA-FBF6-444F-A361-3972F8536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42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DF6B6C-D302-4F9C-A42D-7852E1BFD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0D1095-0765-4B04-97A9-B87698A7B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262B63-2690-42DD-B859-A27A2B886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693E-EFAE-4A15-A7F0-83D00F885E76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F86CDB-52F8-4D54-9A14-68411721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110084-0E5B-4D63-AA0D-E7FF53FC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31AA-FBF6-444F-A361-3972F8536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3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AF2C2F-3AF4-4699-B66B-5922DE67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674B83-76A9-4D13-A10B-EC05A0A31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8E382D-5A53-4371-85FB-D1F649E13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693E-EFAE-4A15-A7F0-83D00F885E76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BC47CF-62D2-418A-807F-E767FFC1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C16B9F-5AD8-4162-859B-231963441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31AA-FBF6-444F-A361-3972F8536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986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B5FE2D-197A-40CA-A364-60842A3E0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E96704-A372-4340-AE44-F427CDFE5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6F9A4B-861E-4879-B492-2A21DCE5B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693E-EFAE-4A15-A7F0-83D00F885E76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4D0F36-0E2F-486D-9A35-5BE5B48B3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9D82EF-79CB-4916-B89E-CAF6B02C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31AA-FBF6-444F-A361-3972F8536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12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2D3B2A-B6B0-426E-868C-8DBD32B5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5F3E2A-6144-447F-A584-4768397BFF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2021B8-B509-46CF-B358-8635B9DCF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B038548-157F-41A1-8313-BA981F66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693E-EFAE-4A15-A7F0-83D00F885E76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5A4F124-91C4-47E8-BF2D-A57E7140B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50ED86-ACF8-4625-A849-7BE75E022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31AA-FBF6-444F-A361-3972F8536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96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1406AF-309D-4210-A92D-801C4A74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C716E4-27A7-4171-A10B-EAC607154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B5EDD89-4D2A-44A7-A7FE-75D87BFAF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48D60D-73AA-45E4-854A-6331F1DA5A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E25886-8497-444C-A584-1BFCFC93D2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6F36F2-A82C-4618-B691-72B7F8D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693E-EFAE-4A15-A7F0-83D00F885E76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779E0F-10CF-4F4B-87BE-B257C5710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A8517B9-2D18-44E1-802D-9161AA08C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31AA-FBF6-444F-A361-3972F8536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124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18BAB3-5557-4244-9099-394C54CB4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26F1730-18CB-4A1D-9C6A-55C93B285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693E-EFAE-4A15-A7F0-83D00F885E76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0E7FB07-5F50-4581-8282-4C0D2911B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C2F87C-5D37-4B1A-BCB1-2C8EFD875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31AA-FBF6-444F-A361-3972F8536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031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DE8E667-B8AF-4862-930C-9A8A6A761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693E-EFAE-4A15-A7F0-83D00F885E76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8BB1C61-27FC-4827-A7E6-D95BFB039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71033C-10BB-45DB-BE24-45C9C6D63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31AA-FBF6-444F-A361-3972F8536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472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B8213E-5E3C-43FA-8B3E-44B7B613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958FF0-8A41-4971-9175-D03A09BD0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8F8373-7E39-42F0-A55D-912CFC39B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6320D1-8D4D-4E60-A9B1-25120D2D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693E-EFAE-4A15-A7F0-83D00F885E76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64D3A8-7BBB-47DD-B2F2-E72C0DC10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00114F-976F-40A4-861C-63B5329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31AA-FBF6-444F-A361-3972F8536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76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A16ECF-C4E4-4430-9E60-E21351384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CCE59FB-7C80-4769-81B3-A8C16F1588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D7E2EC-EF5E-4EBF-B4B4-5EB76BB60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8EA9D0-EFE3-4E17-8A4C-8F9773FC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693E-EFAE-4A15-A7F0-83D00F885E76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DCD18D-C6D9-45CD-9FD5-C1EDB168F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EB0C93-9F26-4075-BDD4-A702107F3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31AA-FBF6-444F-A361-3972F8536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39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6DF488A-9BA0-46A3-995C-E631ABBF2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946F1F-D4E6-4DE9-AA5E-DEDBB760D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1137E0-C10F-48F2-B91F-F727BAE840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D693E-EFAE-4A15-A7F0-83D00F885E76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BDCE92-4F62-46FD-B5F4-B371E9054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5EC8B-E76A-4BD8-A768-28A708B9B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531AA-FBF6-444F-A361-3972F8536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887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ME+门店弱电部分方案">
            <a:extLst>
              <a:ext uri="{FF2B5EF4-FFF2-40B4-BE49-F238E27FC236}">
                <a16:creationId xmlns:a16="http://schemas.microsoft.com/office/drawing/2014/main" id="{653D2DBC-729E-4C76-87E5-D80566E390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EB172943-FC6D-458F-8A77-D991CD6EB3A4}"/>
              </a:ext>
            </a:extLst>
          </p:cNvPr>
          <p:cNvSpPr txBox="1"/>
          <p:nvPr/>
        </p:nvSpPr>
        <p:spPr>
          <a:xfrm>
            <a:off x="-1" y="1775582"/>
            <a:ext cx="792480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</a:t>
            </a:r>
            <a:r>
              <a:rPr lang="en-US" altLang="zh-CN" sz="5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ME+</a:t>
            </a:r>
            <a:r>
              <a:rPr lang="zh-CN" altLang="en-US" sz="5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门店设备安装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199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96316B7-5D76-4274-A5EE-91A05EE831BB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音频设备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2850E06-4EF7-4386-A486-46A54070D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78011" y="1044276"/>
            <a:ext cx="3435978" cy="45908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0A1243E-14A2-4491-A052-93A09BF17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6" y="1044277"/>
            <a:ext cx="3435981" cy="45908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EF5B09-6BA6-410C-A881-47E31D3D2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1044276"/>
            <a:ext cx="3443137" cy="459085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AF3126F-05DE-4E23-9C4D-3319E99439DD}"/>
              </a:ext>
            </a:extLst>
          </p:cNvPr>
          <p:cNvSpPr/>
          <p:nvPr/>
        </p:nvSpPr>
        <p:spPr>
          <a:xfrm>
            <a:off x="311266" y="569256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第十步：插好功放电源线。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86957CC-76E5-4DAE-AE9C-430F0D2EF4C4}"/>
              </a:ext>
            </a:extLst>
          </p:cNvPr>
          <p:cNvSpPr/>
          <p:nvPr/>
        </p:nvSpPr>
        <p:spPr>
          <a:xfrm>
            <a:off x="4285818" y="5692566"/>
            <a:ext cx="36471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第十一步：功放旋口，红色为正极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黑色为负极，双色插进红色旋口，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纯色插进黑色。拧紧旋口。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030800D-3C55-4559-8F16-5F76A93BB2D4}"/>
              </a:ext>
            </a:extLst>
          </p:cNvPr>
          <p:cNvSpPr/>
          <p:nvPr/>
        </p:nvSpPr>
        <p:spPr>
          <a:xfrm>
            <a:off x="8041341" y="5756072"/>
            <a:ext cx="3647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第十一步：找到</a:t>
            </a:r>
            <a:r>
              <a:rPr lang="en-US" altLang="zh-CN" dirty="0">
                <a:solidFill>
                  <a:schemeClr val="bg1"/>
                </a:solidFill>
              </a:rPr>
              <a:t>6.5</a:t>
            </a:r>
            <a:r>
              <a:rPr lang="zh-CN" altLang="en-US" dirty="0">
                <a:solidFill>
                  <a:schemeClr val="bg1"/>
                </a:solidFill>
              </a:rPr>
              <a:t>转卡农连接线插在功放上 。</a:t>
            </a:r>
          </a:p>
        </p:txBody>
      </p:sp>
    </p:spTree>
    <p:extLst>
      <p:ext uri="{BB962C8B-B14F-4D97-AF65-F5344CB8AC3E}">
        <p14:creationId xmlns:p14="http://schemas.microsoft.com/office/powerpoint/2010/main" val="576439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FC37093D-C3B4-45FC-A1B0-87BCC9BF43F6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音频设备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F4624BB-C012-4FF0-8629-BD993AEB6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780" y="1218639"/>
            <a:ext cx="9148067" cy="524226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6F756AE-137D-4E16-A935-2D6B7B70AC5E}"/>
              </a:ext>
            </a:extLst>
          </p:cNvPr>
          <p:cNvSpPr txBox="1"/>
          <p:nvPr/>
        </p:nvSpPr>
        <p:spPr>
          <a:xfrm>
            <a:off x="152400" y="3375338"/>
            <a:ext cx="2305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音频接线图</a:t>
            </a:r>
            <a:endParaRPr lang="en-US" altLang="zh-CN" sz="2400" dirty="0">
              <a:solidFill>
                <a:schemeClr val="bg1"/>
              </a:solidFill>
            </a:endParaRPr>
          </a:p>
          <a:p>
            <a:r>
              <a:rPr lang="zh-CN" altLang="en-US" sz="2400" dirty="0">
                <a:solidFill>
                  <a:schemeClr val="bg1"/>
                </a:solidFill>
              </a:rPr>
              <a:t>此图为</a:t>
            </a:r>
            <a:r>
              <a:rPr lang="en-US" altLang="zh-CN" sz="2400" dirty="0">
                <a:solidFill>
                  <a:schemeClr val="bg1"/>
                </a:solidFill>
              </a:rPr>
              <a:t>8</a:t>
            </a:r>
            <a:r>
              <a:rPr lang="zh-CN" altLang="en-US" sz="2400" dirty="0">
                <a:solidFill>
                  <a:schemeClr val="bg1"/>
                </a:solidFill>
              </a:rPr>
              <a:t>个喇叭接线方式</a:t>
            </a:r>
          </a:p>
        </p:txBody>
      </p:sp>
    </p:spTree>
    <p:extLst>
      <p:ext uri="{BB962C8B-B14F-4D97-AF65-F5344CB8AC3E}">
        <p14:creationId xmlns:p14="http://schemas.microsoft.com/office/powerpoint/2010/main" val="292860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FC37093D-C3B4-45FC-A1B0-87BCC9BF43F6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音频设备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6F756AE-137D-4E16-A935-2D6B7B70AC5E}"/>
              </a:ext>
            </a:extLst>
          </p:cNvPr>
          <p:cNvSpPr txBox="1"/>
          <p:nvPr/>
        </p:nvSpPr>
        <p:spPr>
          <a:xfrm>
            <a:off x="152400" y="3375338"/>
            <a:ext cx="2305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音频接线图</a:t>
            </a:r>
            <a:endParaRPr lang="en-US" altLang="zh-CN" sz="2400" dirty="0">
              <a:solidFill>
                <a:schemeClr val="bg1"/>
              </a:solidFill>
            </a:endParaRPr>
          </a:p>
          <a:p>
            <a:r>
              <a:rPr lang="zh-CN" altLang="en-US" sz="2400" dirty="0">
                <a:solidFill>
                  <a:schemeClr val="bg1"/>
                </a:solidFill>
              </a:rPr>
              <a:t>此图为</a:t>
            </a:r>
            <a:r>
              <a:rPr lang="en-US" altLang="zh-CN" sz="2400" dirty="0">
                <a:solidFill>
                  <a:schemeClr val="bg1"/>
                </a:solidFill>
              </a:rPr>
              <a:t>6</a:t>
            </a:r>
            <a:r>
              <a:rPr lang="zh-CN" altLang="en-US" sz="2400" dirty="0">
                <a:solidFill>
                  <a:schemeClr val="bg1"/>
                </a:solidFill>
              </a:rPr>
              <a:t>个喇叭接线方式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D24215A-49DE-47B3-807B-9B4A46287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603" y="1136172"/>
            <a:ext cx="9654237" cy="56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0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96316B7-5D76-4274-A5EE-91A05EE831BB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音频设备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8544D2-EC80-4FA5-B1AA-D27212D98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7" y="1004047"/>
            <a:ext cx="5103906" cy="38279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F07A964-4036-439B-9A05-44E26DFF7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940" y="1004047"/>
            <a:ext cx="5103907" cy="382793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2B08D5C-9C26-4577-A8B3-5D33F6DBC21E}"/>
              </a:ext>
            </a:extLst>
          </p:cNvPr>
          <p:cNvSpPr/>
          <p:nvPr/>
        </p:nvSpPr>
        <p:spPr>
          <a:xfrm>
            <a:off x="3048000" y="520762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设备名称：调音台</a:t>
            </a:r>
            <a:r>
              <a:rPr lang="en-US" altLang="zh-CN" dirty="0">
                <a:solidFill>
                  <a:schemeClr val="bg1"/>
                </a:solidFill>
              </a:rPr>
              <a:t>&amp;</a:t>
            </a:r>
            <a:r>
              <a:rPr lang="zh-CN" altLang="en-US" dirty="0">
                <a:solidFill>
                  <a:schemeClr val="bg1"/>
                </a:solidFill>
              </a:rPr>
              <a:t>无线话筒接收器外包装和配件</a:t>
            </a:r>
            <a:endParaRPr lang="zh-CN" altLang="en-US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1145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96316B7-5D76-4274-A5EE-91A05EE831BB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音频设备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DE4660C-2B62-4DE1-B3C6-83E46AC85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18" y="1202779"/>
            <a:ext cx="6347012" cy="476025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A1F73B9-26E5-4046-AE87-C116E8530243}"/>
              </a:ext>
            </a:extLst>
          </p:cNvPr>
          <p:cNvSpPr/>
          <p:nvPr/>
        </p:nvSpPr>
        <p:spPr>
          <a:xfrm>
            <a:off x="7192136" y="3323907"/>
            <a:ext cx="3219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注意：调音台的电源线注意中间黑色方块位置，不可莽插</a:t>
            </a:r>
            <a:endParaRPr lang="zh-CN" altLang="en-US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4710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FC37093D-C3B4-45FC-A1B0-87BCC9BF43F6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音频设备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07DE8AD-4441-4333-8FD5-33D5DAEE6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53" y="1044278"/>
            <a:ext cx="10770493" cy="581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98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FC37093D-C3B4-45FC-A1B0-87BCC9BF43F6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音频设备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051250D-066D-44D0-B6A1-08E9D31AA5B6}"/>
              </a:ext>
            </a:extLst>
          </p:cNvPr>
          <p:cNvSpPr txBox="1"/>
          <p:nvPr/>
        </p:nvSpPr>
        <p:spPr>
          <a:xfrm>
            <a:off x="1428107" y="3429001"/>
            <a:ext cx="2762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调音台接好对应的线路后，把高低音旋钮调整到如图位置。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1E2B006-DB9E-4D63-889B-D4E976D2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613" y="939552"/>
            <a:ext cx="7493234" cy="591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83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96316B7-5D76-4274-A5EE-91A05EE831BB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网络设备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B787C86-2066-40A6-ADB2-E69740556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7" y="1120588"/>
            <a:ext cx="3441327" cy="516367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F73F74-26F8-4876-A60E-6EE0B61E9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9607" y="1766047"/>
            <a:ext cx="5163671" cy="38727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AD3E6C-4D43-4177-94AC-5122FBA87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4444" y="1922856"/>
            <a:ext cx="5163671" cy="355913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41FB398-D778-40A0-820F-6454F46024AC}"/>
              </a:ext>
            </a:extLst>
          </p:cNvPr>
          <p:cNvSpPr/>
          <p:nvPr/>
        </p:nvSpPr>
        <p:spPr>
          <a:xfrm>
            <a:off x="1040770" y="6434408"/>
            <a:ext cx="10110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设备名称：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天花扬声器（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在货物中找出喇叭，核对好数量，由施工队安装，可寻求工程监理帮助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  <a:p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8403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96316B7-5D76-4274-A5EE-91A05EE831BB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音频设备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CA7CBA5-456A-4222-BD7E-77FDA34B7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647" y="1044279"/>
            <a:ext cx="7631259" cy="491195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1598EC1-EA0A-4A51-9B17-9B937F1E52C9}"/>
              </a:ext>
            </a:extLst>
          </p:cNvPr>
          <p:cNvSpPr/>
          <p:nvPr/>
        </p:nvSpPr>
        <p:spPr>
          <a:xfrm>
            <a:off x="5143837" y="6037783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设备名称：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充电器及电池</a:t>
            </a:r>
          </a:p>
          <a:p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0080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9" y="-3037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FC37093D-C3B4-45FC-A1B0-87BCC9BF43F6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收银机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ACF3B6B-BF94-488C-A619-B8D8AC0C4EEA}"/>
              </a:ext>
            </a:extLst>
          </p:cNvPr>
          <p:cNvSpPr/>
          <p:nvPr/>
        </p:nvSpPr>
        <p:spPr>
          <a:xfrm>
            <a:off x="4724400" y="2967335"/>
            <a:ext cx="14639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CN" alt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83737AC-B2F1-4D95-9BB6-77D47E78A137}"/>
              </a:ext>
            </a:extLst>
          </p:cNvPr>
          <p:cNvSpPr txBox="1"/>
          <p:nvPr/>
        </p:nvSpPr>
        <p:spPr>
          <a:xfrm>
            <a:off x="935338" y="105353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470572C-BA38-48FF-8F0D-06988FC2F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5" y="1044587"/>
            <a:ext cx="2650339" cy="43422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263599-37C2-487C-9D62-746CCE9B1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1" y="1062481"/>
            <a:ext cx="3078388" cy="433327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765A57-4A4B-4A84-8CA5-EAC1CA034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7677" y="1284366"/>
            <a:ext cx="5228376" cy="33929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9FD60DB-0AC5-41DB-A784-AE2206F790AC}"/>
              </a:ext>
            </a:extLst>
          </p:cNvPr>
          <p:cNvSpPr/>
          <p:nvPr/>
        </p:nvSpPr>
        <p:spPr>
          <a:xfrm>
            <a:off x="3839000" y="5858585"/>
            <a:ext cx="3888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设备名称：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ME+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收银机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钱箱</a:t>
            </a:r>
          </a:p>
          <a:p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</a:p>
          <a:p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2267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96316B7-5D76-4274-A5EE-91A05EE831BB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网络设备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7C70193-8E20-4A91-AD61-C7B18D267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0" y="1003178"/>
            <a:ext cx="4930066" cy="36975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40F55C1-4E69-4FFB-A737-9A94FD39F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003177"/>
            <a:ext cx="5509846" cy="368423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19C4074-3EB3-472C-A0F7-4311C0CD1271}"/>
              </a:ext>
            </a:extLst>
          </p:cNvPr>
          <p:cNvSpPr txBox="1"/>
          <p:nvPr/>
        </p:nvSpPr>
        <p:spPr>
          <a:xfrm>
            <a:off x="2692893" y="5304409"/>
            <a:ext cx="6436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设备名称：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华三（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H3C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）千兆企业级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VPN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网关路由器 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AC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控制器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                              </a:t>
            </a:r>
            <a:r>
              <a:rPr lang="zh-CN" altLang="en-US" dirty="0">
                <a:solidFill>
                  <a:schemeClr val="bg1"/>
                </a:solidFill>
              </a:rPr>
              <a:t>部分老店有此设备</a:t>
            </a:r>
          </a:p>
        </p:txBody>
      </p:sp>
    </p:spTree>
    <p:extLst>
      <p:ext uri="{BB962C8B-B14F-4D97-AF65-F5344CB8AC3E}">
        <p14:creationId xmlns:p14="http://schemas.microsoft.com/office/powerpoint/2010/main" val="847061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96316B7-5D76-4274-A5EE-91A05EE831BB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收银机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5548D0-112F-487D-B65C-0418ADFEF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2" y="995082"/>
            <a:ext cx="5443044" cy="37651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73378AF-E330-4216-ACBE-064D1020A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992" y="995082"/>
            <a:ext cx="5831855" cy="376517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E824380-89B8-4C5C-94A3-9B056FF345DD}"/>
              </a:ext>
            </a:extLst>
          </p:cNvPr>
          <p:cNvSpPr/>
          <p:nvPr/>
        </p:nvSpPr>
        <p:spPr>
          <a:xfrm>
            <a:off x="2940425" y="5124254"/>
            <a:ext cx="65173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设备名称：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ME+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收银机接线</a:t>
            </a:r>
          </a:p>
          <a:p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收银机上外设：键盘，鼠标，小白盒，扫码炮筒，钱箱，电源。找到设备插到对应接口即可。</a:t>
            </a:r>
            <a:endParaRPr lang="en-US" altLang="zh-CN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外设插好后打开收银机，确认网络无误后，打开桌面上的向日葵软件，拍照发由信息部远程安装软件。</a:t>
            </a:r>
          </a:p>
          <a:p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7732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96316B7-5D76-4274-A5EE-91A05EE831BB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大屏设备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C152EA-7A92-46AF-B4BD-CF7B73196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0" y="1061720"/>
            <a:ext cx="5252215" cy="32084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E96A9F2-BE45-4E29-BB66-9CF736C3C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35" y="1044279"/>
            <a:ext cx="5045475" cy="321149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B30F1CE-101D-4E86-8563-B30DF1E5E480}"/>
              </a:ext>
            </a:extLst>
          </p:cNvPr>
          <p:cNvSpPr/>
          <p:nvPr/>
        </p:nvSpPr>
        <p:spPr>
          <a:xfrm>
            <a:off x="1893292" y="5010081"/>
            <a:ext cx="8725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由于大屏有两套系统，当大屏显示两个其中之一的画面，拍照发给信息部王灏即可。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5374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96316B7-5D76-4274-A5EE-91A05EE831BB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其他设备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8693D73-66ED-453F-A0B4-26B11585BA21}"/>
              </a:ext>
            </a:extLst>
          </p:cNvPr>
          <p:cNvSpPr txBox="1"/>
          <p:nvPr/>
        </p:nvSpPr>
        <p:spPr>
          <a:xfrm>
            <a:off x="1634404" y="2274838"/>
            <a:ext cx="92605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1.</a:t>
            </a:r>
            <a:r>
              <a:rPr lang="zh-CN" altLang="en-US" dirty="0">
                <a:solidFill>
                  <a:schemeClr val="bg1"/>
                </a:solidFill>
              </a:rPr>
              <a:t>监控安装师傅会提前联系门店对接人，确认好现场是否满足安装条件，宽带是否正常。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2.</a:t>
            </a:r>
            <a:r>
              <a:rPr lang="zh-CN" altLang="en-US" dirty="0">
                <a:solidFill>
                  <a:schemeClr val="bg1"/>
                </a:solidFill>
              </a:rPr>
              <a:t>监控安装师傅有工具，可以帮忙把店内所有的网线水晶头都制作好，此项不记费用，义务帮忙，如有不配合，请和信息部王灏联系。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3.</a:t>
            </a:r>
            <a:r>
              <a:rPr lang="zh-CN" altLang="en-US" dirty="0">
                <a:solidFill>
                  <a:schemeClr val="bg1"/>
                </a:solidFill>
              </a:rPr>
              <a:t>监控安装完毕后需协助安装师傅调整照射覆盖角度及通道重命名，机柜里的设备及网线整理调试完毕后无问题，方可签据验收单。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4.</a:t>
            </a:r>
            <a:r>
              <a:rPr lang="zh-CN" altLang="en-US" dirty="0">
                <a:solidFill>
                  <a:schemeClr val="bg1"/>
                </a:solidFill>
              </a:rPr>
              <a:t>大屏安装是由安装师傅安装，安装完毕之后联系信息部王灏下发视频，等视频正常播放且观察大屏整体平整度，无明显凹凸，左右错位等情况，方可签据验收单。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5.</a:t>
            </a:r>
            <a:r>
              <a:rPr lang="zh-CN" altLang="en-US" dirty="0">
                <a:solidFill>
                  <a:schemeClr val="bg1"/>
                </a:solidFill>
              </a:rPr>
              <a:t>收银机安装完成后，开机打开网页，确保网络正常后，打开桌面上向日葵软件，拍照发给信息部王灏，远程安装伯俊系统和更换收银机壁纸等。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6.</a:t>
            </a:r>
            <a:r>
              <a:rPr lang="zh-CN" altLang="en-US" dirty="0">
                <a:solidFill>
                  <a:srgbClr val="FF0000"/>
                </a:solidFill>
              </a:rPr>
              <a:t>现场有一切安装或需要协调的问题，请电话联系信息部王灏！</a:t>
            </a:r>
          </a:p>
        </p:txBody>
      </p:sp>
    </p:spTree>
    <p:extLst>
      <p:ext uri="{BB962C8B-B14F-4D97-AF65-F5344CB8AC3E}">
        <p14:creationId xmlns:p14="http://schemas.microsoft.com/office/powerpoint/2010/main" val="2383659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96316B7-5D76-4274-A5EE-91A05EE831BB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网络设备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F665F86-7D5E-4FFB-AF01-66AF41536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31" y="1091954"/>
            <a:ext cx="4007466" cy="489238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7A31A08-9B5F-4D64-A6F7-2C19CF5D2947}"/>
              </a:ext>
            </a:extLst>
          </p:cNvPr>
          <p:cNvSpPr txBox="1"/>
          <p:nvPr/>
        </p:nvSpPr>
        <p:spPr>
          <a:xfrm>
            <a:off x="497941" y="5984340"/>
            <a:ext cx="4535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设备名称：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图腾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9U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带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PDU 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白色机柜</a:t>
            </a:r>
            <a:b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条件允许的情况下，机柜需要安装在墙上</a:t>
            </a:r>
            <a:r>
              <a:rPr lang="en-US" altLang="zh-CN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2M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左右位置（可让工程安排师傅协助安装）</a:t>
            </a: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CA581C2-ADF8-49C8-9F0E-F8A448053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0757" y="2036224"/>
            <a:ext cx="4892387" cy="30038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45F6BF-FAA9-4032-AE4E-D21A94F00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0129" y="1962521"/>
            <a:ext cx="4892387" cy="31512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8B9EB81-FB95-4EBE-BC38-A7D78D6C50CC}"/>
              </a:ext>
            </a:extLst>
          </p:cNvPr>
          <p:cNvSpPr/>
          <p:nvPr/>
        </p:nvSpPr>
        <p:spPr>
          <a:xfrm>
            <a:off x="7024672" y="6294521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设备名称：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机柜插座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PDU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8346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96316B7-5D76-4274-A5EE-91A05EE831BB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网络设备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26374B2-4B67-42A7-9679-708E66770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68" y="1075765"/>
            <a:ext cx="3226173" cy="47064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5599E0-A667-4C31-A73E-60021C7CE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44" y="1075766"/>
            <a:ext cx="3226173" cy="46960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6C6BBB9-6EFC-4740-9D80-AE5A8341A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120" y="1801906"/>
            <a:ext cx="4660652" cy="349548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C7B3540-4A05-4FD4-BB49-14931423B24A}"/>
              </a:ext>
            </a:extLst>
          </p:cNvPr>
          <p:cNvSpPr/>
          <p:nvPr/>
        </p:nvSpPr>
        <p:spPr>
          <a:xfrm>
            <a:off x="3291386" y="6116270"/>
            <a:ext cx="56092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设备名称：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H3C 48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口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/24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口百兆电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+4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口千兆 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POE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交换机</a:t>
            </a:r>
          </a:p>
          <a:p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7559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96316B7-5D76-4274-A5EE-91A05EE831BB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网络设备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287BC30-AA9E-4C7F-AE73-51B2F9498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67" y="1120589"/>
            <a:ext cx="3346674" cy="47781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AD4776-B0EC-497D-9667-CCE35CDBB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427" y="1120589"/>
            <a:ext cx="3346675" cy="47781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685C9-5A77-4F55-A900-5C74B75CB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289" y="1044279"/>
            <a:ext cx="3576488" cy="477818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2E9101A-850C-4F34-8A86-BF8A18FCC91F}"/>
              </a:ext>
            </a:extLst>
          </p:cNvPr>
          <p:cNvSpPr/>
          <p:nvPr/>
        </p:nvSpPr>
        <p:spPr>
          <a:xfrm>
            <a:off x="1005386" y="6009056"/>
            <a:ext cx="8263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设备名称：</a:t>
            </a:r>
            <a:r>
              <a:rPr lang="en-US" altLang="zh-CN" dirty="0">
                <a:solidFill>
                  <a:schemeClr val="bg1"/>
                </a:solidFill>
              </a:rPr>
              <a:t>H3C </a:t>
            </a:r>
            <a:r>
              <a:rPr lang="zh-CN" altLang="en-US" dirty="0">
                <a:solidFill>
                  <a:schemeClr val="bg1"/>
                </a:solidFill>
              </a:rPr>
              <a:t>无线吸顶</a:t>
            </a:r>
            <a:r>
              <a:rPr lang="en-US" altLang="zh-CN" dirty="0">
                <a:solidFill>
                  <a:schemeClr val="bg1"/>
                </a:solidFill>
              </a:rPr>
              <a:t>AP </a:t>
            </a:r>
            <a:r>
              <a:rPr lang="zh-CN" altLang="en-US" dirty="0">
                <a:solidFill>
                  <a:schemeClr val="bg1"/>
                </a:solidFill>
              </a:rPr>
              <a:t>（在货物中找出</a:t>
            </a:r>
            <a:r>
              <a:rPr lang="en-US" altLang="zh-CN" dirty="0">
                <a:solidFill>
                  <a:schemeClr val="bg1"/>
                </a:solidFill>
              </a:rPr>
              <a:t>AP</a:t>
            </a:r>
            <a:r>
              <a:rPr lang="zh-CN" altLang="en-US" dirty="0">
                <a:solidFill>
                  <a:schemeClr val="bg1"/>
                </a:solidFill>
              </a:rPr>
              <a:t>，交 由监控安装师傅安装。）</a:t>
            </a:r>
            <a:endParaRPr lang="zh-CN" altLang="en-US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9775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96316B7-5D76-4274-A5EE-91A05EE831BB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音频设备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38071D9-8A8B-4155-8F9D-A239ABE1B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21" y="1093693"/>
            <a:ext cx="4007224" cy="534296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209CB69-DBAA-4B81-9EC3-5FF78928FEAA}"/>
              </a:ext>
            </a:extLst>
          </p:cNvPr>
          <p:cNvSpPr/>
          <p:nvPr/>
        </p:nvSpPr>
        <p:spPr>
          <a:xfrm>
            <a:off x="6618892" y="3395843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设备名称：音响功放外包装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01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96316B7-5D76-4274-A5EE-91A05EE831BB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音频设备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8AF484A-1228-4907-9A97-373E6F637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1" y="1004935"/>
            <a:ext cx="3673781" cy="27496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1E54F3-BC61-4A17-9D4A-A77396484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793" y="1004935"/>
            <a:ext cx="2705226" cy="36144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7AB477F-CDE9-4758-9094-B83882BD0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30" y="1004935"/>
            <a:ext cx="2675779" cy="357513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C7D6694-8A4A-4E2C-9C5B-62D563B8DA26}"/>
              </a:ext>
            </a:extLst>
          </p:cNvPr>
          <p:cNvSpPr/>
          <p:nvPr/>
        </p:nvSpPr>
        <p:spPr>
          <a:xfrm>
            <a:off x="564589" y="4113146"/>
            <a:ext cx="3957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第一步：找到音频线汇聚处，要求是在收银台位置。如位置不对，告诉现场工程监理，重新放线。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4F332CF-CA34-4C48-BA59-0B97CA9D143A}"/>
              </a:ext>
            </a:extLst>
          </p:cNvPr>
          <p:cNvSpPr/>
          <p:nvPr/>
        </p:nvSpPr>
        <p:spPr>
          <a:xfrm>
            <a:off x="4635254" y="4885688"/>
            <a:ext cx="36083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第二步：根据现场环境，剪短音频线，为了方便操作，需露出不少于</a:t>
            </a:r>
            <a:r>
              <a:rPr lang="en-US" altLang="zh-CN" dirty="0">
                <a:solidFill>
                  <a:schemeClr val="bg1"/>
                </a:solidFill>
              </a:rPr>
              <a:t>0.5M</a:t>
            </a:r>
            <a:r>
              <a:rPr lang="zh-CN" altLang="en-US" dirty="0">
                <a:solidFill>
                  <a:schemeClr val="bg1"/>
                </a:solidFill>
              </a:rPr>
              <a:t>。确认好长度，把音频线从中一分为二。</a:t>
            </a:r>
            <a:r>
              <a:rPr lang="zh-CN" altLang="en-US" dirty="0">
                <a:solidFill>
                  <a:srgbClr val="FF0000"/>
                </a:solidFill>
              </a:rPr>
              <a:t>双色为正极，单色为负极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F45CC44-5D96-4F01-9C8C-401E92D9ECB1}"/>
              </a:ext>
            </a:extLst>
          </p:cNvPr>
          <p:cNvSpPr/>
          <p:nvPr/>
        </p:nvSpPr>
        <p:spPr>
          <a:xfrm>
            <a:off x="8555786" y="4885688"/>
            <a:ext cx="3241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第二步：做好正负极分离后，把音频线的胶皮剥离，长度约</a:t>
            </a:r>
            <a:r>
              <a:rPr lang="en-US" altLang="zh-CN" dirty="0">
                <a:solidFill>
                  <a:schemeClr val="bg1"/>
                </a:solidFill>
              </a:rPr>
              <a:t>5CM</a:t>
            </a:r>
            <a:r>
              <a:rPr lang="zh-CN" altLang="en-US" dirty="0">
                <a:solidFill>
                  <a:schemeClr val="bg1"/>
                </a:solidFill>
              </a:rPr>
              <a:t>左右。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0411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96316B7-5D76-4274-A5EE-91A05EE831BB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音频设备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652665E-697E-466F-B91D-2B954FD6B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0" y="995081"/>
            <a:ext cx="2933956" cy="3920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07EDF33-9436-4A94-9FB9-BA57D9645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42" y="995081"/>
            <a:ext cx="2933956" cy="39200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488C30-4536-4240-AAA2-50BE230FE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975" y="995081"/>
            <a:ext cx="4228872" cy="392009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9F08BE9-4C62-435B-AE15-3853D8C33150}"/>
              </a:ext>
            </a:extLst>
          </p:cNvPr>
          <p:cNvSpPr/>
          <p:nvPr/>
        </p:nvSpPr>
        <p:spPr>
          <a:xfrm>
            <a:off x="300047" y="5000706"/>
            <a:ext cx="3239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第四步：再</a:t>
            </a:r>
            <a:r>
              <a:rPr lang="en-US" altLang="zh-CN" dirty="0">
                <a:solidFill>
                  <a:schemeClr val="bg1"/>
                </a:solidFill>
              </a:rPr>
              <a:t>6/8</a:t>
            </a:r>
            <a:r>
              <a:rPr lang="zh-CN" altLang="en-US" dirty="0">
                <a:solidFill>
                  <a:schemeClr val="bg1"/>
                </a:solidFill>
              </a:rPr>
              <a:t>组线内找到</a:t>
            </a:r>
            <a:r>
              <a:rPr lang="en-US" altLang="zh-CN" dirty="0">
                <a:solidFill>
                  <a:schemeClr val="bg1"/>
                </a:solidFill>
              </a:rPr>
              <a:t>2</a:t>
            </a:r>
            <a:r>
              <a:rPr lang="zh-CN" altLang="en-US" dirty="0">
                <a:solidFill>
                  <a:schemeClr val="bg1"/>
                </a:solidFill>
              </a:rPr>
              <a:t>根同色的线。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BCE2238-93D3-4E01-A8D6-0C1C956BF4FF}"/>
              </a:ext>
            </a:extLst>
          </p:cNvPr>
          <p:cNvSpPr/>
          <p:nvPr/>
        </p:nvSpPr>
        <p:spPr>
          <a:xfrm>
            <a:off x="4047242" y="5093039"/>
            <a:ext cx="2933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第五步：把</a:t>
            </a:r>
            <a:r>
              <a:rPr lang="en-US" altLang="zh-CN" dirty="0">
                <a:solidFill>
                  <a:schemeClr val="bg1"/>
                </a:solidFill>
              </a:rPr>
              <a:t>6/8</a:t>
            </a:r>
            <a:r>
              <a:rPr lang="zh-CN" altLang="en-US" dirty="0">
                <a:solidFill>
                  <a:schemeClr val="bg1"/>
                </a:solidFill>
              </a:rPr>
              <a:t>组中所有同色的线都并联起来。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E9D1D6F-25B0-4FA8-AD99-263FC86AC400}"/>
              </a:ext>
            </a:extLst>
          </p:cNvPr>
          <p:cNvSpPr/>
          <p:nvPr/>
        </p:nvSpPr>
        <p:spPr>
          <a:xfrm>
            <a:off x="7291299" y="5093039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第六步：如图所示。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25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77041F-3172-40D9-AFA1-2F0630B6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96316B7-5D76-4274-A5EE-91A05EE831BB}"/>
              </a:ext>
            </a:extLst>
          </p:cNvPr>
          <p:cNvSpPr txBox="1">
            <a:spLocks/>
          </p:cNvSpPr>
          <p:nvPr/>
        </p:nvSpPr>
        <p:spPr>
          <a:xfrm>
            <a:off x="8178800" y="222739"/>
            <a:ext cx="3427047" cy="59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音频设备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75DD866-5517-415A-AFBB-63ECE76AD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4" y="1023042"/>
            <a:ext cx="3455876" cy="31868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6CC6D4-95CB-4683-B69B-43946C8CA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104" y="1023042"/>
            <a:ext cx="3305248" cy="31868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142EC7-24F5-4139-97F8-D41CDD7AF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572" y="1023042"/>
            <a:ext cx="3708275" cy="311439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288C0EC-E300-45F5-86F9-88120376DE76}"/>
              </a:ext>
            </a:extLst>
          </p:cNvPr>
          <p:cNvSpPr/>
          <p:nvPr/>
        </p:nvSpPr>
        <p:spPr>
          <a:xfrm>
            <a:off x="437114" y="4302170"/>
            <a:ext cx="3307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第七步：拿出</a:t>
            </a:r>
            <a:r>
              <a:rPr lang="en-US" altLang="zh-CN" dirty="0">
                <a:solidFill>
                  <a:schemeClr val="bg1"/>
                </a:solidFill>
              </a:rPr>
              <a:t>4</a:t>
            </a:r>
            <a:r>
              <a:rPr lang="zh-CN" altLang="en-US" dirty="0">
                <a:solidFill>
                  <a:schemeClr val="bg1"/>
                </a:solidFill>
              </a:rPr>
              <a:t>组并好的音频线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9B5760B-C8EC-461A-B6E3-FB7F6FCBFB5B}"/>
              </a:ext>
            </a:extLst>
          </p:cNvPr>
          <p:cNvSpPr/>
          <p:nvPr/>
        </p:nvSpPr>
        <p:spPr>
          <a:xfrm>
            <a:off x="4330105" y="4302170"/>
            <a:ext cx="3305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第八步：</a:t>
            </a:r>
            <a:r>
              <a:rPr lang="zh-CN" altLang="en-US" dirty="0">
                <a:solidFill>
                  <a:srgbClr val="FF0000"/>
                </a:solidFill>
              </a:rPr>
              <a:t>找到一根双色正极，一根纯色负极，并联起来。另外</a:t>
            </a:r>
            <a:r>
              <a:rPr lang="en-US" altLang="zh-CN" dirty="0">
                <a:solidFill>
                  <a:srgbClr val="FF0000"/>
                </a:solidFill>
              </a:rPr>
              <a:t>4</a:t>
            </a:r>
            <a:r>
              <a:rPr lang="zh-CN" altLang="en-US" dirty="0">
                <a:solidFill>
                  <a:srgbClr val="FF0000"/>
                </a:solidFill>
              </a:rPr>
              <a:t>组线同理。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FAD7816-80F6-4115-B287-7785075ED57E}"/>
              </a:ext>
            </a:extLst>
          </p:cNvPr>
          <p:cNvSpPr/>
          <p:nvPr/>
        </p:nvSpPr>
        <p:spPr>
          <a:xfrm>
            <a:off x="7782446" y="4302170"/>
            <a:ext cx="3823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第九步：如图所示，并好之后的线头使用电工胶布包裹好。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5201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 algn="l">
          <a:defRPr dirty="0">
            <a:solidFill>
              <a:schemeClr val="bg1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8449</TotalTime>
  <Words>805</Words>
  <Application>Microsoft Office PowerPoint</Application>
  <PresentationFormat>宽屏</PresentationFormat>
  <Paragraphs>64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8" baseType="lpstr">
      <vt:lpstr>等线</vt:lpstr>
      <vt:lpstr>等线 Light</vt:lpstr>
      <vt:lpstr>宋体</vt:lpstr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31</cp:revision>
  <dcterms:created xsi:type="dcterms:W3CDTF">2021-01-19T01:28:31Z</dcterms:created>
  <dcterms:modified xsi:type="dcterms:W3CDTF">2021-12-31T01:17:00Z</dcterms:modified>
</cp:coreProperties>
</file>